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66" y="34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575D2-6A08-40F9-9568-4E4B391B20A6}" type="datetimeFigureOut">
              <a:rPr lang="en-US" smtClean="0"/>
              <a:t>4/22/2013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95B70-047A-4226-A3D2-69276078D7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8909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575D2-6A08-40F9-9568-4E4B391B20A6}" type="datetimeFigureOut">
              <a:rPr lang="en-US" smtClean="0"/>
              <a:t>4/22/2013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95B70-047A-4226-A3D2-69276078D7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7134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575D2-6A08-40F9-9568-4E4B391B20A6}" type="datetimeFigureOut">
              <a:rPr lang="en-US" smtClean="0"/>
              <a:t>4/22/2013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95B70-047A-4226-A3D2-69276078D7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8140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575D2-6A08-40F9-9568-4E4B391B20A6}" type="datetimeFigureOut">
              <a:rPr lang="en-US" smtClean="0"/>
              <a:t>4/22/2013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95B70-047A-4226-A3D2-69276078D7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966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575D2-6A08-40F9-9568-4E4B391B20A6}" type="datetimeFigureOut">
              <a:rPr lang="en-US" smtClean="0"/>
              <a:t>4/22/2013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95B70-047A-4226-A3D2-69276078D7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030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575D2-6A08-40F9-9568-4E4B391B20A6}" type="datetimeFigureOut">
              <a:rPr lang="en-US" smtClean="0"/>
              <a:t>4/22/2013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95B70-047A-4226-A3D2-69276078D7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6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575D2-6A08-40F9-9568-4E4B391B20A6}" type="datetimeFigureOut">
              <a:rPr lang="en-US" smtClean="0"/>
              <a:t>4/22/2013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95B70-047A-4226-A3D2-69276078D7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634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575D2-6A08-40F9-9568-4E4B391B20A6}" type="datetimeFigureOut">
              <a:rPr lang="en-US" smtClean="0"/>
              <a:t>4/22/2013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95B70-047A-4226-A3D2-69276078D7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9003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575D2-6A08-40F9-9568-4E4B391B20A6}" type="datetimeFigureOut">
              <a:rPr lang="en-US" smtClean="0"/>
              <a:t>4/22/2013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95B70-047A-4226-A3D2-69276078D7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520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575D2-6A08-40F9-9568-4E4B391B20A6}" type="datetimeFigureOut">
              <a:rPr lang="en-US" smtClean="0"/>
              <a:t>4/22/2013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95B70-047A-4226-A3D2-69276078D7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534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575D2-6A08-40F9-9568-4E4B391B20A6}" type="datetimeFigureOut">
              <a:rPr lang="en-US" smtClean="0"/>
              <a:t>4/22/2013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95B70-047A-4226-A3D2-69276078D7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675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4575D2-6A08-40F9-9568-4E4B391B20A6}" type="datetimeFigureOut">
              <a:rPr lang="en-US" smtClean="0"/>
              <a:t>4/22/2013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695B70-047A-4226-A3D2-69276078D7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535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7807" y="154745"/>
            <a:ext cx="8674150" cy="6584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89210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7807" y="154745"/>
            <a:ext cx="8674150" cy="6584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60482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7807" y="154745"/>
            <a:ext cx="8674150" cy="6584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59892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7807" y="154745"/>
            <a:ext cx="8674150" cy="6584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80531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Widescreen</PresentationFormat>
  <Paragraphs>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Chad Smith</dc:creator>
  <cp:lastModifiedBy>Chad Smith</cp:lastModifiedBy>
  <cp:revision>1</cp:revision>
  <dcterms:created xsi:type="dcterms:W3CDTF">2013-04-22T23:08:59Z</dcterms:created>
  <dcterms:modified xsi:type="dcterms:W3CDTF">2013-04-22T23:11:34Z</dcterms:modified>
</cp:coreProperties>
</file>